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47" r:id="rId2"/>
    <p:sldId id="535" r:id="rId3"/>
    <p:sldId id="536" r:id="rId4"/>
    <p:sldId id="537" r:id="rId5"/>
    <p:sldId id="517" r:id="rId6"/>
    <p:sldId id="529" r:id="rId7"/>
    <p:sldId id="530" r:id="rId8"/>
    <p:sldId id="531" r:id="rId9"/>
    <p:sldId id="532" r:id="rId10"/>
    <p:sldId id="533" r:id="rId11"/>
    <p:sldId id="534" r:id="rId12"/>
    <p:sldId id="491" r:id="rId13"/>
    <p:sldId id="538" r:id="rId14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S PGothic" panose="020B0600070205080204" pitchFamily="34" charset="-128"/>
      <p:regular r:id="rId23"/>
    </p:embeddedFont>
    <p:embeddedFont>
      <p:font typeface="Open Sans Extrabold" panose="020B0604020202020204" charset="0"/>
      <p:bold r:id="rId24"/>
      <p:boldItalic r:id="rId25"/>
    </p:embeddedFont>
    <p:embeddedFont>
      <p:font typeface="Franklin Gothic Demi Cond" panose="020B0706030402020204" pitchFamily="34" charset="0"/>
      <p:regular r:id="rId26"/>
    </p:embeddedFont>
    <p:embeddedFont>
      <p:font typeface="Open Sans Semibold" panose="020B0604020202020204" charset="0"/>
      <p:bold r:id="rId27"/>
      <p:boldItalic r:id="rId28"/>
    </p:embeddedFont>
    <p:embeddedFont>
      <p:font typeface="PT Sans" panose="020B0604020202020204" charset="-52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Franklin Gothic Book" panose="020B0503020102020204" pitchFamily="34" charset="0"/>
      <p:regular r:id="rId41"/>
      <p:italic r:id="rId42"/>
    </p:embeddedFont>
    <p:embeddedFont>
      <p:font typeface="Franklin Gothic Medium" panose="020B0603020102020204" pitchFamily="34" charset="0"/>
      <p:regular r:id="rId43"/>
      <p:italic r:id="rId44"/>
    </p:embeddedFont>
    <p:embeddedFont>
      <p:font typeface="Open Sans bold" panose="020B0604020202020204" charset="0"/>
      <p:bold r:id="rId4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154" d="100"/>
          <a:sy n="154" d="100"/>
        </p:scale>
        <p:origin x="70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8/2/2019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05173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73194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7592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11837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918796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06661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0836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4351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06946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73582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02/08/2019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Site production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en-US" sz="1400" b="1" dirty="0">
                <a:solidFill>
                  <a:srgbClr val="ED3645"/>
                </a:solidFill>
                <a:latin typeface="+mn-lt"/>
              </a:rPr>
              <a:t>Domain Name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System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4968044" y="1306782"/>
            <a:ext cx="3636404" cy="33171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Доменные Имена обслуживается и централизованно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администрируются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набором серверов доменных имен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DNS (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Domain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Вся информация о Доменных Именах хранится в центральной базе данных DNS. 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базе данных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хранится информация о дате регистрации, о физическом или юридическом владельце Доменного Имени, а также путь к так называемому серверу имен —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NAMESERVER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(NS)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где содержится информация, на которую указывает Доменное Имя.</a:t>
            </a:r>
          </a:p>
        </p:txBody>
      </p:sp>
      <p:pic>
        <p:nvPicPr>
          <p:cNvPr id="7" name="Picture 4" descr="http://www.monarchdigitalcreative.com/media/server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97" y="3359466"/>
            <a:ext cx="1193011" cy="76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8979" y="2384602"/>
            <a:ext cx="124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Пользователь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2" name="Picture 4" descr="http://www.monarchdigitalcreative.com/media/server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3888" y="3376494"/>
            <a:ext cx="1204118" cy="76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Прямая со стрелкой 8"/>
          <p:cNvCxnSpPr/>
          <p:nvPr/>
        </p:nvCxnSpPr>
        <p:spPr>
          <a:xfrm>
            <a:off x="1727975" y="1942203"/>
            <a:ext cx="842049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8"/>
          <p:cNvCxnSpPr>
            <a:endCxn id="7" idx="3"/>
          </p:cNvCxnSpPr>
          <p:nvPr/>
        </p:nvCxnSpPr>
        <p:spPr>
          <a:xfrm rot="5400000">
            <a:off x="1752289" y="2785524"/>
            <a:ext cx="1358008" cy="556169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8"/>
          <p:cNvCxnSpPr/>
          <p:nvPr/>
        </p:nvCxnSpPr>
        <p:spPr>
          <a:xfrm>
            <a:off x="1727975" y="2234303"/>
            <a:ext cx="8420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363" y="1753987"/>
            <a:ext cx="1076038" cy="7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Прямая со стрелкой 8"/>
          <p:cNvCxnSpPr>
            <a:endCxn id="12" idx="3"/>
          </p:cNvCxnSpPr>
          <p:nvPr/>
        </p:nvCxnSpPr>
        <p:spPr>
          <a:xfrm rot="16200000" flipH="1">
            <a:off x="2690727" y="2886478"/>
            <a:ext cx="1348965" cy="39735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50020" y="1694963"/>
            <a:ext cx="79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site1.com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43670" y="1987063"/>
            <a:ext cx="79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site2.com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0510" y="4121406"/>
            <a:ext cx="124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32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.1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0.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122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8591" y="4125758"/>
            <a:ext cx="1244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213.180.2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43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.11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70024" y="1708531"/>
            <a:ext cx="2032678" cy="10291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79962" y="1494932"/>
            <a:ext cx="105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B050"/>
                </a:solidFill>
                <a:latin typeface="+mn-lt"/>
                <a:ea typeface="+mn-ea"/>
              </a:rPr>
              <a:t>DNS-server</a:t>
            </a:r>
            <a:endParaRPr lang="ru-RU" sz="1400" b="1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20510" y="1702712"/>
            <a:ext cx="111548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+mn-lt"/>
                <a:ea typeface="+mn-ea"/>
              </a:rPr>
              <a:t>           - - - 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+mn-lt"/>
                <a:ea typeface="+mn-ea"/>
              </a:rPr>
              <a:t>213.180.243.11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+mn-lt"/>
                <a:ea typeface="+mn-ea"/>
              </a:rPr>
              <a:t>232.130.122.31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232.168.122.31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 smtClean="0">
                <a:solidFill>
                  <a:schemeClr val="bg1"/>
                </a:solidFill>
              </a:rPr>
              <a:t>244.130.122.31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+mn-lt"/>
                <a:ea typeface="+mn-ea"/>
              </a:rPr>
              <a:t>           - - - </a:t>
            </a:r>
            <a:endParaRPr lang="en-US" sz="1100" dirty="0">
              <a:solidFill>
                <a:schemeClr val="bg1"/>
              </a:solidFill>
              <a:latin typeface="+mn-lt"/>
              <a:ea typeface="+mn-ea"/>
            </a:endParaRPr>
          </a:p>
          <a:p>
            <a:endParaRPr lang="en-US" sz="1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13238" y="1702712"/>
            <a:ext cx="766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     - - -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site1.com </a:t>
            </a:r>
            <a:r>
              <a:rPr lang="en-US" sz="1100" dirty="0" smtClean="0">
                <a:solidFill>
                  <a:schemeClr val="bg1"/>
                </a:solidFill>
                <a:latin typeface="+mn-lt"/>
                <a:ea typeface="+mn-ea"/>
              </a:rPr>
              <a:t>site2.com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site3.com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site4.com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+mn-lt"/>
                <a:ea typeface="+mn-ea"/>
              </a:rPr>
              <a:t>     - - -</a:t>
            </a:r>
            <a:endParaRPr lang="ru-RU" sz="1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862543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Site production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Хостинг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4968044" y="1306782"/>
            <a:ext cx="3636404" cy="3029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Хостинг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услуга по предоставлению дискового пространства для физического размещения файлов сайта на сервере, постоянно находящегося в сети (обычно Интернет).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Хостинг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домен – это понятия, которые определяют место жительства сайта в Интернете. Хостинг обеспечивает необходимое пространство для хранения вашего сайта в интернете, а домен отвечает за его онлайн адрес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img.clubic.com/05468563-photo-google-datacen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55626"/>
            <a:ext cx="4021259" cy="268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764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55243" y="598376"/>
            <a:ext cx="4152761" cy="8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kumimoji="0" lang="en-JM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165921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>
                <a:solidFill>
                  <a:schemeClr val="bg1"/>
                </a:solidFill>
              </a:rPr>
              <a:t>ЖК “Smart House”, ул. Машиностроительная, 41 (м.Берестейская)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бул. Дарницкий, </a:t>
            </a:r>
            <a:r>
              <a:rPr lang="ru-RU" sz="1200" dirty="0" smtClean="0">
                <a:solidFill>
                  <a:schemeClr val="bg1"/>
                </a:solidFill>
              </a:rPr>
              <a:t>8В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+38 044 599 01 79</a:t>
            </a:r>
          </a:p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info@iteducate.com.ua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4"/>
          <p:cNvCxnSpPr/>
          <p:nvPr/>
        </p:nvCxnSpPr>
        <p:spPr>
          <a:xfrm>
            <a:off x="5652120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ижний колонтитул 9"/>
          <p:cNvSpPr>
            <a:spLocks noGrp="1"/>
          </p:cNvSpPr>
          <p:nvPr>
            <p:ph type="ftr" sz="quarter" idx="65"/>
          </p:nvPr>
        </p:nvSpPr>
        <p:spPr>
          <a:xfrm>
            <a:off x="3124202" y="4781551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994620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Подготовка макетов к верстке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Этапы создания макетов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сайтов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Сбор информации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Даже для самой скромного задания нужно собрать базовую информацию о цели разработки и сроках выполнения.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Мозговой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штурм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Оперативный метод решения проблемы на основе стимулирования творческой активности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Наброски</a:t>
            </a:r>
            <a:endParaRPr lang="ru-RU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Лучший способ быстро изучить возможности дизайна - это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делать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эскизы, небольшие наброски макета, которые можно быстро нарисовать и быстро отвергнуть.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Эскизы(макеты, прототипы)</a:t>
            </a:r>
            <a:endParaRPr lang="ru-RU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веб-пространстве эквивалентом макета является бета-версия сайта, пока недоступная пользователям.</a:t>
            </a:r>
          </a:p>
        </p:txBody>
      </p:sp>
    </p:spTree>
    <p:extLst>
      <p:ext uri="{BB962C8B-B14F-4D97-AF65-F5344CB8AC3E}">
        <p14:creationId xmlns:p14="http://schemas.microsoft.com/office/powerpoint/2010/main" val="34414470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Подготовка макетов к верстке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Модульная система вёрстки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3635896" y="1306781"/>
            <a:ext cx="4968552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Модульная система вёрстки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— система вёрстки, при которой основой становится модульная сетка с определенным шагом (модулем), одинаковым или разным по горизонтали и вертикали.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Задачи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сетки: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Ускорение работы: не тратится лишнее время на поиск геометрического места элемента в макете. 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Сбалансированность и пропорциональность: элементы в макете соизмеримы и пропорциональны между собой.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Ускорение и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шаблонирование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единообразность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элементов: применяя сетку, создается основа для решений на будущее. </a:t>
            </a:r>
          </a:p>
        </p:txBody>
      </p:sp>
      <p:pic>
        <p:nvPicPr>
          <p:cNvPr id="7" name="Picture 2" descr="step-08-prev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 t="7001" r="3822" b="7874"/>
          <a:stretch/>
        </p:blipFill>
        <p:spPr bwMode="auto">
          <a:xfrm>
            <a:off x="719572" y="1399337"/>
            <a:ext cx="2708498" cy="31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64359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Подготовка макетов к верстке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8 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ошибок новичков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4975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Все, что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мигает без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перерыва. Сведите моргание анимированных картинок к минимуму.</a:t>
            </a:r>
          </a:p>
          <a:p>
            <a:pPr marL="434975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Деформированные фото. Пропорции фотографии должны соответствовать макету. </a:t>
            </a:r>
          </a:p>
          <a:p>
            <a:pPr marL="434975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Открытые фото. Используйте волосяные линии для обводки фотографий с нечеткими границами. </a:t>
            </a:r>
          </a:p>
          <a:p>
            <a:pPr marL="434975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Объекты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 всех четырех углах. Нагромождать - плохо. Группировать - хорошо. </a:t>
            </a:r>
          </a:p>
          <a:p>
            <a:pPr marL="434975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Перегруженный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фон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434975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Издевательства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над шрифтом. Дважды подумайте, прежде чем делать выворотку, набирать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капсом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или использовать подчеркивание и обводку. </a:t>
            </a:r>
          </a:p>
          <a:p>
            <a:pPr marL="434975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Неудачные буллиты. Используйте подходящие символы и задавайте правильные отступы, выравнивая списки. </a:t>
            </a:r>
          </a:p>
          <a:p>
            <a:pPr marL="434975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Коридоры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Обходитесь без коридоров в колонках, образующихся при выравнивании текста по ширине.</a:t>
            </a:r>
          </a:p>
        </p:txBody>
      </p:sp>
    </p:spTree>
    <p:extLst>
      <p:ext uri="{BB962C8B-B14F-4D97-AF65-F5344CB8AC3E}">
        <p14:creationId xmlns:p14="http://schemas.microsoft.com/office/powerpoint/2010/main" val="35577446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err="1">
                <a:latin typeface="+mj-lt"/>
              </a:rPr>
              <a:t>Метатеги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Понятие </a:t>
            </a:r>
            <a:r>
              <a:rPr lang="ru-RU" sz="1400" b="1" dirty="0" err="1" smtClean="0">
                <a:solidFill>
                  <a:srgbClr val="ED3645"/>
                </a:solidFill>
                <a:latin typeface="+mn-lt"/>
              </a:rPr>
              <a:t>метатега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2"/>
            <a:ext cx="8079430" cy="903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Метатеги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это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теги языка HTML, содержащие различную служебную информацию.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Метатеги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размещаются в заголовке страницы (между тегами &lt;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head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&gt;и &lt;/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head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&gt;).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5256076" y="2355726"/>
            <a:ext cx="3348371" cy="20882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Условно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метатеги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делятся на 3 группы: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содержащие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управляющие команды для браузера;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содержащие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управляющие команды для поисковых систем;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содержащие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информацию о странице и ее авторе. </a:t>
            </a:r>
          </a:p>
        </p:txBody>
      </p:sp>
      <p:sp>
        <p:nvSpPr>
          <p:cNvPr id="4" name="Rectangle 3"/>
          <p:cNvSpPr/>
          <p:nvPr/>
        </p:nvSpPr>
        <p:spPr>
          <a:xfrm>
            <a:off x="719572" y="2857064"/>
            <a:ext cx="4572000" cy="1085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http-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equiv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="Content-Language"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ru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="site-created"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="01.27.2012"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1000"/>
              </a:spcBef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meta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name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="description"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content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="HTML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примеры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/&gt;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err="1">
                <a:latin typeface="+mj-lt"/>
              </a:rPr>
              <a:t>Метатеги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Управляющие команды для браузера.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2"/>
            <a:ext cx="8079430" cy="3065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сегодняшний день наиболее важными считаются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метатеги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для управления браузером, которые задаются с помощью атрибута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http-equiv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может принимать следующие параметры: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Content-type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указывает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браузеру, кодировку страницы.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Content-Language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сообщает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браузеру на каком языке написана страница. 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ragma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запрещает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браузеру кэшировать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страницу. 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efresh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через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 секунд после загрузки текущей страницы, в нее будет загружена другая URL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страница.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73312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err="1">
                <a:latin typeface="+mj-lt"/>
              </a:rPr>
              <a:t>Метатеги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Информация о странице и ее авторе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2"/>
            <a:ext cx="8079430" cy="3065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сообщает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с помощью какой программы был сгенерирован код страницы.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site-created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указывает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дату создания страницы.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expires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этот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метатег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указывает, когда страница будет удалена.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Author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содержит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имя автора страницы.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указывает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владельца авторских прав.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Reply-to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указывает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способ связи с автором страницы.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Owner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указывает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собственника страницы.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Address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содержит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адрес автора страницы.</a:t>
            </a:r>
          </a:p>
        </p:txBody>
      </p:sp>
    </p:spTree>
    <p:extLst>
      <p:ext uri="{BB962C8B-B14F-4D97-AF65-F5344CB8AC3E}">
        <p14:creationId xmlns:p14="http://schemas.microsoft.com/office/powerpoint/2010/main" val="28642736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err="1">
                <a:latin typeface="+mj-lt"/>
              </a:rPr>
              <a:t>Метатеги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Команды для поисковых систем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2"/>
            <a:ext cx="8079430" cy="3173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Когда-то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эти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метатеги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были очень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важны. Правильно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используя их, можно было достаточно легко вывести свой сайт на хорошие позиции в поисковиках. 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description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содержит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себе основное описание страницы, является наиболее важным из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метатегов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keywords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содержит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ключевые слова, по которым будет индексироваться страница.</a:t>
            </a: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robots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этот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метатег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управляет индексированием страниц.</a:t>
            </a:r>
          </a:p>
          <a:p>
            <a:pPr marL="835025" lvl="1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index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ru-RU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noindex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—индексировать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не индексировать страницу;</a:t>
            </a:r>
          </a:p>
          <a:p>
            <a:pPr marL="835025" lvl="1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nofollow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—идти / не идти по ссылкам с этой страницы;</a:t>
            </a:r>
          </a:p>
          <a:p>
            <a:pPr marL="835025" lvl="1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—эквивалентно </a:t>
            </a: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follow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35025" lvl="1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none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—эквивалентно </a:t>
            </a: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noindex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nofollow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revisit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revisit-after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дает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команду поисковой системе индексировать сайт с нужной периодичностью.</a:t>
            </a:r>
          </a:p>
        </p:txBody>
      </p:sp>
    </p:spTree>
    <p:extLst>
      <p:ext uri="{BB962C8B-B14F-4D97-AF65-F5344CB8AC3E}">
        <p14:creationId xmlns:p14="http://schemas.microsoft.com/office/powerpoint/2010/main" val="6365869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2800" b="1" dirty="0" smtClean="0">
                <a:latin typeface="+mj-lt"/>
              </a:rPr>
              <a:t>Site production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Доменное имя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2"/>
            <a:ext cx="8079430" cy="1408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 каждого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-ресурса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есть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IP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Адрес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uk-U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уникальный</a:t>
            </a:r>
            <a:r>
              <a:rPr lang="uk-U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uk-UA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номер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который присваивается для его идентификации в сети. Это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число трудно запоминать,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поэтому используются доменные имена.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Доменное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Имя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уникальный идентификатор, который присваивается определенному IP-адресу (двух одинаковых быть не может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l="19484" t="23400" r="38128" b="64124"/>
          <a:stretch/>
        </p:blipFill>
        <p:spPr>
          <a:xfrm>
            <a:off x="1763688" y="3013882"/>
            <a:ext cx="5436604" cy="9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0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54153</TotalTime>
  <Words>827</Words>
  <Application>Microsoft Office PowerPoint</Application>
  <PresentationFormat>On-screen Show (16:9)</PresentationFormat>
  <Paragraphs>133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2" baseType="lpstr">
      <vt:lpstr>Mission Gothic Regular</vt:lpstr>
      <vt:lpstr>Tahoma</vt:lpstr>
      <vt:lpstr>Calibri</vt:lpstr>
      <vt:lpstr>MS PGothic</vt:lpstr>
      <vt:lpstr>Myriad Arabic</vt:lpstr>
      <vt:lpstr>Open Sans Extrabold</vt:lpstr>
      <vt:lpstr>Franklin Gothic Demi Cond</vt:lpstr>
      <vt:lpstr>Open Sans Semibold</vt:lpstr>
      <vt:lpstr>PT Sans</vt:lpstr>
      <vt:lpstr>Open Sans</vt:lpstr>
      <vt:lpstr>Arial</vt:lpstr>
      <vt:lpstr>Times New Roman</vt:lpstr>
      <vt:lpstr>Nexa Bold</vt:lpstr>
      <vt:lpstr>Consolas</vt:lpstr>
      <vt:lpstr>Franklin Gothic Book</vt:lpstr>
      <vt:lpstr>Mission Gothic Black</vt:lpstr>
      <vt:lpstr>Franklin Gothic Medium</vt:lpstr>
      <vt:lpstr>Open Sans bold</vt:lpstr>
      <vt:lpstr>Office Theme</vt:lpstr>
      <vt:lpstr>PowerPoint Presentation</vt:lpstr>
      <vt:lpstr>Подготовка макетов к верстке</vt:lpstr>
      <vt:lpstr>Подготовка макетов к верстке</vt:lpstr>
      <vt:lpstr>Подготовка макетов к верстке</vt:lpstr>
      <vt:lpstr>Метатеги</vt:lpstr>
      <vt:lpstr>Метатеги</vt:lpstr>
      <vt:lpstr>Метатеги</vt:lpstr>
      <vt:lpstr>Метатеги</vt:lpstr>
      <vt:lpstr>Site production</vt:lpstr>
      <vt:lpstr>Site production</vt:lpstr>
      <vt:lpstr>Site production</vt:lpstr>
      <vt:lpstr>Q&amp;A</vt:lpstr>
      <vt:lpstr>PowerPoint Presentation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 Gavrashenko</dc:creator>
  <cp:keywords>HTML&amp;CSS</cp:keywords>
  <cp:lastModifiedBy>Ivan Nicheporuk</cp:lastModifiedBy>
  <cp:revision>932</cp:revision>
  <dcterms:created xsi:type="dcterms:W3CDTF">2013-04-14T18:18:29Z</dcterms:created>
  <dcterms:modified xsi:type="dcterms:W3CDTF">2019-08-02T14:04:12Z</dcterms:modified>
</cp:coreProperties>
</file>